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57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333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860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14428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6122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82932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4662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806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63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08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383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2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05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571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9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29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00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11/26/2021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9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11/26/2021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34536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AEB80A0-F3F9-4189-B797-C31CF90AF1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i="1" dirty="0">
                <a:latin typeface="Algerian" panose="04020705040A02060702" pitchFamily="82" charset="0"/>
              </a:rPr>
              <a:t>La Fincsipizza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4C77BDC4-C6BA-4D72-8228-D9286AA686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b="1" dirty="0">
                <a:latin typeface="Bahnschrift" panose="020B0502040204020203" pitchFamily="34" charset="0"/>
              </a:rPr>
              <a:t>Éttermi etikett</a:t>
            </a:r>
          </a:p>
          <a:p>
            <a:endParaRPr lang="hu-HU" b="1" dirty="0"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9935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A191683-5E2A-474F-BFD2-86895C1D8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Belépés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B4E86B94-3D98-47A6-B221-D1DF2B80C3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u-HU" sz="2400" dirty="0">
                <a:latin typeface="Algerian" panose="04020705040A02060702" pitchFamily="82" charset="0"/>
              </a:rPr>
              <a:t>1.Étterembe érkezve, egy férfi és egy nő találkozásánál, mindig a férfi lép be elsőnek, majd jelzi, hogyha volt asztalfoglalás. Abban az esetben, ha volt asztalfoglalás egy hostess, vagy ha nincs erre kijelölt külön személy, a pincér helyére kíséri a vendégeket.</a:t>
            </a:r>
          </a:p>
        </p:txBody>
      </p:sp>
    </p:spTree>
    <p:extLst>
      <p:ext uri="{BB962C8B-B14F-4D97-AF65-F5344CB8AC3E}">
        <p14:creationId xmlns:p14="http://schemas.microsoft.com/office/powerpoint/2010/main" val="3372685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77F7A36-17C2-4330-AAC9-DC3064034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Rendelés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E64A94F-4E54-4A93-9249-05DEAE92D12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hu-HU" dirty="0">
                <a:latin typeface="Algerian" panose="04020705040A02060702" pitchFamily="82" charset="0"/>
              </a:rPr>
              <a:t>2. </a:t>
            </a:r>
            <a:r>
              <a:rPr lang="hu-HU" dirty="0" err="1">
                <a:latin typeface="Algerian" panose="04020705040A02060702" pitchFamily="82" charset="0"/>
              </a:rPr>
              <a:t>Főszabályként</a:t>
            </a:r>
            <a:r>
              <a:rPr lang="hu-HU" dirty="0">
                <a:latin typeface="Algerian" panose="04020705040A02060702" pitchFamily="82" charset="0"/>
              </a:rPr>
              <a:t> megjegyezném, hogy az étel, valamint a bor rendelés mindig a férfi feladata. Ez egy esetben kivételt képezhet, ha a hölgy szakmájából vagy nemzetiségéből adódóan jártasabb az étteremben felszolgált ételek vagy borok területén, ebben az esetben, ha előre megbeszélik, a férfi átengedheti a rendelés jogát a hölgynek vagy a hölgy kérheti is.</a:t>
            </a:r>
          </a:p>
        </p:txBody>
      </p:sp>
    </p:spTree>
    <p:extLst>
      <p:ext uri="{BB962C8B-B14F-4D97-AF65-F5344CB8AC3E}">
        <p14:creationId xmlns:p14="http://schemas.microsoft.com/office/powerpoint/2010/main" val="2568040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EFF3B4-FE16-4274-9091-7B385218C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Borravaló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878026E-93B8-4123-A24A-9970D03F795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u-HU" sz="2400" dirty="0">
                <a:latin typeface="Algerian" panose="04020705040A02060702" pitchFamily="82" charset="0"/>
              </a:rPr>
              <a:t>3.Magyarországon, ha a számlán előre nincsen feltüntetve a szervízdíj, illik minimum 10 % borravalót adni.</a:t>
            </a:r>
          </a:p>
        </p:txBody>
      </p:sp>
    </p:spTree>
    <p:extLst>
      <p:ext uri="{BB962C8B-B14F-4D97-AF65-F5344CB8AC3E}">
        <p14:creationId xmlns:p14="http://schemas.microsoft.com/office/powerpoint/2010/main" val="22496402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</TotalTime>
  <Words>146</Words>
  <Application>Microsoft Office PowerPoint</Application>
  <PresentationFormat>Szélesvásznú</PresentationFormat>
  <Paragraphs>8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0" baseType="lpstr">
      <vt:lpstr>Algerian</vt:lpstr>
      <vt:lpstr>Arial</vt:lpstr>
      <vt:lpstr>Bahnschrift</vt:lpstr>
      <vt:lpstr>Century Gothic</vt:lpstr>
      <vt:lpstr>Wingdings 3</vt:lpstr>
      <vt:lpstr>Ion</vt:lpstr>
      <vt:lpstr>La Fincsipizza</vt:lpstr>
      <vt:lpstr>Belépés</vt:lpstr>
      <vt:lpstr>Rendelés</vt:lpstr>
      <vt:lpstr>Borravaló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Fincsipizza</dc:title>
  <dc:creator>Fülöp-Vadadi Bálint</dc:creator>
  <cp:lastModifiedBy>Fülöp-Vadadi Bálint</cp:lastModifiedBy>
  <cp:revision>1</cp:revision>
  <dcterms:created xsi:type="dcterms:W3CDTF">2021-11-26T13:04:04Z</dcterms:created>
  <dcterms:modified xsi:type="dcterms:W3CDTF">2021-11-26T13:11:28Z</dcterms:modified>
</cp:coreProperties>
</file>